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D4803-7B54-FF21-2577-245325330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2B7CEA-1B66-B0D7-7136-F79A4D231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96CAD6-2670-DDE1-F075-8E62C9EF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EA06C6-6B75-6FA8-22E0-A7CAE331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31AD3-B030-E2A0-E71C-B88594DD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43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C10B1-88FB-714D-7401-2D70ECF2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B0C7D7-471F-2FE2-D349-3136E4F27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CFC47E-AB24-353F-86ED-2B49CE22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F12B8C-AD51-8B73-107F-91CC89D1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781AEB-F5DA-A7E2-8F0B-7C9C694B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78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759D8A-FA18-69B0-F714-A7E131F9E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DB0600-6A90-A08C-C8B9-979133D5F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D53C3-778B-3788-3F15-5DE897E1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D274E4-0DA4-1B16-FA05-9E578796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FFCCF2-63E2-AF7D-6265-802A9A42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CE371-EE18-4321-6813-2DFFA7BC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930B3-B6DA-2965-0C82-2E5C99FB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DBDB1F-5CA9-AEDB-4626-9754F2EC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B4465-596D-C324-F5E2-1D743D86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A75C10-6E1A-51AA-98E9-940908BB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3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3715C7-3E73-EC4C-B134-52E25466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1D7D6E-54D4-74B7-F363-0147A824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D1172A-BBBC-2FC4-C9EB-AFFBB396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6E20D-574B-A920-C830-F4012CA9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825D93-CF7D-C6C8-D357-E94C77AF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40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2FE3C-70D5-7445-80BF-92C6555D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CE33DC-9529-D989-778E-26A21C9C1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C5848F-44A0-FB90-DED2-4B143BCD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6DE49A-82A6-F3DB-B3AA-3196B503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7BB73A-475E-9F2E-09C3-730170C2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17B662-5402-E093-F2FC-D2C18DFE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6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3DFCF-7587-09D9-A68B-6BC85008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D3BA6-55CC-2D1D-0E08-191DABF57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799DCF-2EBA-D48F-9062-D2BA18BD2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A13D14-DED8-FC2C-4057-064EE34CA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80F2BCE-E064-5EC3-095D-9626BC21D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F4649F-5504-6FDB-2CC2-DCD212D1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D39248-349E-FF38-F004-DE957403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E90DF0-1DE7-D706-C0FE-F6880370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92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C81EC-40BE-222F-5074-80EAAF4C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B909B0-CDBD-1E4A-6BFC-5D39B4F5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4256B9-9B4D-0B98-157A-23D26A74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A9B5B9-5DB6-CB82-9639-F0E7856D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97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946A69-7F02-4EE7-55E9-D5D8787F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77236A-29A7-D9F8-AC3F-DEC2D418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D724D8-A95F-1EA2-0335-056952CE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7FD5E-8A4A-AA9D-5F05-D822616C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817224-3CF7-6EE3-123E-E40375C6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7057CB-F5F5-6882-B618-807CE8308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44DFA7-F59F-3AE6-0058-7BF9DCC0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2DD113-27B0-A891-DAFA-A4A3521E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1F821D-555E-5BE8-C79B-AF8A394D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16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C65693-30A3-B00D-BEA3-BC890734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650CB7-0E54-B566-AA9A-03143CEB7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58E03F-280A-F327-EBF1-610F2C3FC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E1101E-D049-D117-5A52-E1A7500B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26E49E-7BE4-3B82-BD53-5933F2D5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063DD3-5256-CAF7-519A-90C4E262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82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93D4A7-F288-66AA-2E94-9D05B894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B7AB9D-22A6-5FB6-4F1B-8BFE7CD41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B7573F-0FEF-9DF6-49AB-F51C6FAE0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A1D4D-1B36-4BC7-850F-59008AAD9E88}" type="datetimeFigureOut">
              <a:rPr kumimoji="1" lang="ja-JP" altLang="en-US" smtClean="0"/>
              <a:t>2022/9/10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E858-F722-3AE9-969C-34A12A198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51D1A6-5FF3-3DE1-3EF6-465FFBC42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C7AE-ADC8-4828-85CF-0E9A9ED18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0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B6D05D1B-1D90-5875-67DA-F4068C5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6" t="27445" r="7673" b="12131"/>
          <a:stretch/>
        </p:blipFill>
        <p:spPr>
          <a:xfrm>
            <a:off x="8496806" y="2714170"/>
            <a:ext cx="3695194" cy="4143829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78372AA0-5274-9F53-A6DF-CC925619F11F}"/>
              </a:ext>
            </a:extLst>
          </p:cNvPr>
          <p:cNvSpPr/>
          <p:nvPr/>
        </p:nvSpPr>
        <p:spPr>
          <a:xfrm>
            <a:off x="8329935" y="59488"/>
            <a:ext cx="3323771" cy="29366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9EF7E8B-8580-DA93-00E1-AEE82BE77A2A}"/>
              </a:ext>
            </a:extLst>
          </p:cNvPr>
          <p:cNvSpPr/>
          <p:nvPr/>
        </p:nvSpPr>
        <p:spPr>
          <a:xfrm>
            <a:off x="2630821" y="4936293"/>
            <a:ext cx="1946707" cy="18162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30B4E426-FF5D-6B6B-E1D3-28A5F2C3D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10492" r="57545" b="12131"/>
          <a:stretch/>
        </p:blipFill>
        <p:spPr>
          <a:xfrm>
            <a:off x="0" y="1551481"/>
            <a:ext cx="2604957" cy="530651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743654-60B8-2B1B-FF62-F9D011A3DF0D}"/>
              </a:ext>
            </a:extLst>
          </p:cNvPr>
          <p:cNvSpPr txBox="1"/>
          <p:nvPr/>
        </p:nvSpPr>
        <p:spPr>
          <a:xfrm>
            <a:off x="404734" y="111309"/>
            <a:ext cx="915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乳幼児交通安全教室</a:t>
            </a:r>
          </a:p>
        </p:txBody>
      </p:sp>
      <p:pic>
        <p:nvPicPr>
          <p:cNvPr id="10" name="図 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6851ACB-04C0-72ED-9CED-9EC162E24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06" y="4763126"/>
            <a:ext cx="1566472" cy="1566472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D8D500BB-2486-D624-B8E3-763EAFEBA8A1}"/>
              </a:ext>
            </a:extLst>
          </p:cNvPr>
          <p:cNvSpPr/>
          <p:nvPr/>
        </p:nvSpPr>
        <p:spPr>
          <a:xfrm>
            <a:off x="9898742" y="4204740"/>
            <a:ext cx="2033427" cy="1566472"/>
          </a:xfrm>
          <a:prstGeom prst="wedgeRoundRectCallout">
            <a:avLst>
              <a:gd name="adj1" fmla="val -40105"/>
              <a:gd name="adj2" fmla="val 61573"/>
              <a:gd name="adj3" fmla="val 16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032EBE-FB77-51F5-3CD5-4199A9F65E71}"/>
              </a:ext>
            </a:extLst>
          </p:cNvPr>
          <p:cNvSpPr txBox="1"/>
          <p:nvPr/>
        </p:nvSpPr>
        <p:spPr>
          <a:xfrm>
            <a:off x="9898742" y="4329448"/>
            <a:ext cx="2033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【</a:t>
            </a:r>
            <a:r>
              <a:rPr lang="ja-JP" altLang="en-US" sz="1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講師</a:t>
            </a:r>
            <a:r>
              <a:rPr lang="en-US" altLang="ja-JP" sz="1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】</a:t>
            </a:r>
          </a:p>
          <a:p>
            <a:r>
              <a:rPr kumimoji="1" lang="ja-JP" altLang="en-US" sz="1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（公財）仙台ひと・まち交流財団</a:t>
            </a:r>
            <a:endParaRPr kumimoji="1" lang="en-US" altLang="ja-JP" sz="16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endParaRPr kumimoji="1" lang="en-US" altLang="ja-JP" sz="16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kumimoji="1" lang="ja-JP" altLang="en-US" sz="1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交通安全指導課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FC5F7-A863-F297-F96F-B1FC4CCBF3BA}"/>
              </a:ext>
            </a:extLst>
          </p:cNvPr>
          <p:cNvSpPr txBox="1"/>
          <p:nvPr/>
        </p:nvSpPr>
        <p:spPr>
          <a:xfrm>
            <a:off x="8783770" y="474698"/>
            <a:ext cx="2643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9</a:t>
            </a:r>
            <a:r>
              <a:rPr lang="ja-JP" altLang="en-US" sz="36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月</a:t>
            </a:r>
            <a:endParaRPr lang="en-US" altLang="ja-JP" sz="36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lang="en-US" altLang="ja-JP" sz="48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20(</a:t>
            </a:r>
            <a:r>
              <a:rPr lang="ja-JP" altLang="en-US" sz="48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火</a:t>
            </a:r>
            <a:r>
              <a:rPr lang="en-US" altLang="ja-JP" sz="48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)</a:t>
            </a:r>
          </a:p>
          <a:p>
            <a:r>
              <a:rPr lang="en-US" altLang="ja-JP" sz="24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10:30</a:t>
            </a:r>
            <a:r>
              <a:rPr lang="ja-JP" altLang="en-US" sz="24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～</a:t>
            </a:r>
            <a:r>
              <a:rPr lang="en-US" altLang="ja-JP" sz="24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11:30</a:t>
            </a:r>
          </a:p>
          <a:p>
            <a:r>
              <a:rPr lang="en-US" altLang="ja-JP" sz="24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10:00</a:t>
            </a:r>
            <a:r>
              <a:rPr lang="ja-JP" altLang="en-US" sz="24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受付開始</a:t>
            </a:r>
            <a:endParaRPr lang="en-US" altLang="ja-JP" sz="24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</p:txBody>
      </p:sp>
      <p:pic>
        <p:nvPicPr>
          <p:cNvPr id="17" name="図 16" descr="図形, 四角形&#10;&#10;自動的に生成された説明">
            <a:extLst>
              <a:ext uri="{FF2B5EF4-FFF2-40B4-BE49-F238E27FC236}">
                <a16:creationId xmlns:a16="http://schemas.microsoft.com/office/drawing/2014/main" id="{AA2E1606-D227-0EED-DB76-16DB6D5DA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64">
            <a:off x="1455238" y="943367"/>
            <a:ext cx="3572227" cy="165843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703B4A-AAA6-39E5-B596-2099261FFDEF}"/>
              </a:ext>
            </a:extLst>
          </p:cNvPr>
          <p:cNvSpPr txBox="1"/>
          <p:nvPr/>
        </p:nvSpPr>
        <p:spPr>
          <a:xfrm rot="288842">
            <a:off x="1491870" y="1474872"/>
            <a:ext cx="367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自分で運転する車のおもちゃで遊べるよ！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8E4C31-255E-0D81-60C4-A2FA1175052F}"/>
              </a:ext>
            </a:extLst>
          </p:cNvPr>
          <p:cNvSpPr txBox="1"/>
          <p:nvPr/>
        </p:nvSpPr>
        <p:spPr>
          <a:xfrm>
            <a:off x="1814287" y="2601499"/>
            <a:ext cx="8248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人形劇やペープサートで楽しく交通安全について学ぶことができます。</a:t>
            </a:r>
            <a:endParaRPr kumimoji="1" lang="en-US" altLang="ja-JP" sz="32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r>
              <a:rPr lang="ja-JP" altLang="en-US" sz="32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お家の人と手をつないだり抱っこしてもらいながら、横断歩道マットを渡る練習もしてみましょう。</a:t>
            </a:r>
            <a:endParaRPr kumimoji="1" lang="ja-JP" altLang="en-US" sz="3200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864D07-818F-4E7F-C1D8-767529B7E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07433" y="4632748"/>
            <a:ext cx="2863420" cy="22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F8DADEBD-5572-0C02-2D52-A8CE96E377EB}"/>
              </a:ext>
            </a:extLst>
          </p:cNvPr>
          <p:cNvSpPr/>
          <p:nvPr/>
        </p:nvSpPr>
        <p:spPr>
          <a:xfrm>
            <a:off x="3960233" y="5556527"/>
            <a:ext cx="1359658" cy="1244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7A327D-5BEE-3845-B0CE-80162F2FC641}"/>
              </a:ext>
            </a:extLst>
          </p:cNvPr>
          <p:cNvSpPr txBox="1"/>
          <p:nvPr/>
        </p:nvSpPr>
        <p:spPr>
          <a:xfrm>
            <a:off x="2853830" y="5428924"/>
            <a:ext cx="2124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立ち歩いても、泣いちゃっても大丈夫です！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744F4B-9344-EF9B-21A9-63970151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79" y="1357463"/>
            <a:ext cx="2793130" cy="11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10923D0A-70B1-53E3-2BE1-C8F86C53E254}"/>
              </a:ext>
            </a:extLst>
          </p:cNvPr>
          <p:cNvSpPr/>
          <p:nvPr/>
        </p:nvSpPr>
        <p:spPr>
          <a:xfrm>
            <a:off x="285765" y="3429000"/>
            <a:ext cx="1502658" cy="1191317"/>
          </a:xfrm>
          <a:prstGeom prst="wedgeRoundRectCallout">
            <a:avLst>
              <a:gd name="adj1" fmla="val 33516"/>
              <a:gd name="adj2" fmla="val 69468"/>
              <a:gd name="adj3" fmla="val 16667"/>
            </a:avLst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01CCE9-514A-CBA4-DC19-7D6B8C97CBDE}"/>
              </a:ext>
            </a:extLst>
          </p:cNvPr>
          <p:cNvSpPr txBox="1"/>
          <p:nvPr/>
        </p:nvSpPr>
        <p:spPr>
          <a:xfrm>
            <a:off x="20381" y="3531458"/>
            <a:ext cx="203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【</a:t>
            </a:r>
            <a:r>
              <a:rPr kumimoji="1" lang="ja-JP" altLang="en-US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対象</a:t>
            </a:r>
            <a:r>
              <a:rPr kumimoji="1" lang="en-US" altLang="ja-JP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】</a:t>
            </a:r>
          </a:p>
          <a:p>
            <a:pPr algn="ctr"/>
            <a:r>
              <a:rPr kumimoji="1" lang="ja-JP" altLang="en-US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０歳～</a:t>
            </a:r>
            <a:r>
              <a:rPr kumimoji="1" lang="en-US" altLang="ja-JP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3</a:t>
            </a:r>
            <a:r>
              <a:rPr kumimoji="1" lang="ja-JP" altLang="en-US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歳児</a:t>
            </a:r>
            <a:endParaRPr kumimoji="1" lang="en-US" altLang="ja-JP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  <a:p>
            <a:pPr algn="ctr"/>
            <a:r>
              <a:rPr lang="ja-JP" altLang="en-US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程度</a:t>
            </a:r>
            <a:endParaRPr kumimoji="1" lang="ja-JP" altLang="en-US" dirty="0">
              <a:latin typeface="07にくまるフォント" panose="02000900000000000000" pitchFamily="50" charset="-128"/>
              <a:ea typeface="07にくまるフォント" panose="02000900000000000000" pitchFamily="50" charset="-128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F23C1B6-1298-C09A-378D-328B4E3D6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78" y="46314"/>
            <a:ext cx="1850553" cy="11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D9298B25-58CA-1496-39A6-CB3A53538483}"/>
              </a:ext>
            </a:extLst>
          </p:cNvPr>
          <p:cNvSpPr txBox="1"/>
          <p:nvPr/>
        </p:nvSpPr>
        <p:spPr>
          <a:xfrm>
            <a:off x="10609943" y="102046"/>
            <a:ext cx="120635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【</a:t>
            </a:r>
            <a:r>
              <a:rPr kumimoji="1" lang="ja-JP" altLang="en-US" sz="11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申込</a:t>
            </a:r>
            <a:r>
              <a:rPr kumimoji="1" lang="en-US" altLang="ja-JP" sz="11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】</a:t>
            </a:r>
          </a:p>
          <a:p>
            <a:r>
              <a:rPr kumimoji="1" lang="ja-JP" altLang="en-US" sz="11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荒井児童館へ</a:t>
            </a:r>
            <a:r>
              <a:rPr kumimoji="1" lang="en-US" altLang="ja-JP" sz="11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TEL</a:t>
            </a:r>
          </a:p>
          <a:p>
            <a:r>
              <a:rPr kumimoji="1" lang="ja-JP" altLang="en-US" sz="1100" dirty="0">
                <a:latin typeface="07にくまるフォント" panose="02000900000000000000" pitchFamily="50" charset="-128"/>
                <a:ea typeface="07にくまるフォント" panose="02000900000000000000" pitchFamily="50" charset="-128"/>
              </a:rPr>
              <a:t>または窓口へ</a:t>
            </a:r>
          </a:p>
        </p:txBody>
      </p:sp>
    </p:spTree>
    <p:extLst>
      <p:ext uri="{BB962C8B-B14F-4D97-AF65-F5344CB8AC3E}">
        <p14:creationId xmlns:p14="http://schemas.microsoft.com/office/powerpoint/2010/main" val="280467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105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07にくまるフォント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</dc:creator>
  <cp:lastModifiedBy>u</cp:lastModifiedBy>
  <cp:revision>1</cp:revision>
  <dcterms:created xsi:type="dcterms:W3CDTF">2022-09-10T08:12:55Z</dcterms:created>
  <dcterms:modified xsi:type="dcterms:W3CDTF">2022-09-10T08:52:02Z</dcterms:modified>
</cp:coreProperties>
</file>